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/>
            </a:lvl1pPr>
          </a:lstStyle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882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546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789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470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/>
            </a:lvl1pPr>
          </a:lstStyle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301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843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641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12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1187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078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007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887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981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991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6018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937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91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519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51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728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6522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376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226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25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37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E9CB0-F65C-4E0B-A3F3-504EC61DFBA0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4E31B-1078-4E41-90EF-CCC6A97C1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86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91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1_Tema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Vildemar lavor</dc:creator>
  <cp:lastModifiedBy>Vildemar lavor</cp:lastModifiedBy>
  <cp:revision>4</cp:revision>
  <dcterms:created xsi:type="dcterms:W3CDTF">2018-03-02T13:09:06Z</dcterms:created>
  <dcterms:modified xsi:type="dcterms:W3CDTF">2018-03-02T13:48:57Z</dcterms:modified>
</cp:coreProperties>
</file>